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F11BF-8538-4DE3-AD61-E919AE4CD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D384EC-1B8E-43B6-BBBF-02BF7ACED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7A3F8-2DC3-4530-89BB-B308A93E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4650FF-E243-4EC2-9480-A2279CC6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71F3F-5823-4250-9FCC-6BD00028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5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DB47E-2C25-4E80-BA7A-E8FBC211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00215A-B53D-42A8-B245-2931D196A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A4698-AD3C-4CD4-832D-2787131F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3EC130-15C7-4B37-9E92-43B91DF2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CBE036-C78D-4159-A73B-FA17BD81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31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FFCE4C-0CDD-4108-881E-4DAC0609A2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9A6EA1-8767-4FDF-B3EF-1FA43A75B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6858B-42BB-486D-A945-F5228CC0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C48165-5BB5-460E-83FA-CCA984F0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F935C7-C933-445C-BABE-1ECAC83B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74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59283-C0AF-44F6-B3B5-331FB656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B569B-D659-480E-B176-428BED22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C21C5-2D6A-485B-95FA-6C2C2366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DED952-72BE-49AF-9D47-3372168E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29CD75-A311-450C-BC9E-74300C8B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43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98847-03F0-4EC0-B3F0-F34D7E7B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CAEB85-3B04-471D-8319-3F21020B5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332A5A-B1C5-4780-B19B-07BB5935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84278-FEA2-42E2-AA52-B9B38857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460B6D-D1C5-42E2-8FD1-39BE6D79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29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A3800-03D6-4498-9264-575BF0AE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49749-00F5-453B-ACF4-4D9371E76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C34503-B283-4842-BAB3-038BF2222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4C50E0-90BA-485B-BE30-0DB56C0D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CC7F36-4281-4CA7-B8E5-559C60D80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C32CF1-D31D-4F63-9D31-FCD725A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63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A3E7A-361B-42D4-8072-5C778069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1DF91F-7B4F-495C-8173-4A15DED70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29671A-6F84-4B66-94DC-DD87D5B7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39548C-316C-45F4-B660-EEE741604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2F7798-B39D-4310-ACF5-6ADB2155E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9045B6-71B3-459C-8622-D2F5D6A7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DE4DA2-071A-489F-B6E6-C48A010F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78B01E-A72F-4A77-B55A-D53E7D0E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79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31127-C37A-4003-B57C-68003317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08B034-B688-4742-AA46-66220AD5B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9C2108-1B1E-40CC-A6B2-41C27899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6495BA-5AB3-4882-8324-33697205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8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20532B-7E05-40A2-9B48-528CB77A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3299A7-017D-4B96-AE5A-229F1649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1645E8-2518-4733-8955-829E72EF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15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56155-6C6B-4D68-A786-0515DAF9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83E96-247E-4DDB-8874-4FCB2AE1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1CEC89-AE8C-4119-83C2-CB98AB9AE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B5D87-4D13-4E28-A256-2F76E618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3C85C0-2BBB-4F2A-9E42-3861F38D7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58CDC7-B834-4621-ACAF-BF1713EC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88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A6B6E-62E8-44BF-B718-D624C949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973C8C-8779-462F-A5EC-3E5CEDEDA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F56AB-25C0-4D87-BB92-CC70E37DE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009F79-EE31-4679-AECF-0DA6E44C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966914-CFD4-48DE-9726-9775014E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F371FD-EE79-456C-87A3-B030654D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25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F2291E-9E31-4D71-B9B2-FCFF8960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4B68F5-84A2-4CDF-ADCF-5A0370D61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AF19C6-FC50-430B-8B20-FE82CD20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C0828-E824-49D7-8C4B-FFD56DF0D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2EBE46-CF06-4884-889F-C4400A757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7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0A8BE2-E10C-4B38-ACDD-7A3957AC5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23" y="3000955"/>
            <a:ext cx="2581275" cy="771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49B85C-10F4-49D5-A614-BB614F97EE31}"/>
              </a:ext>
            </a:extLst>
          </p:cNvPr>
          <p:cNvSpPr txBox="1"/>
          <p:nvPr/>
        </p:nvSpPr>
        <p:spPr>
          <a:xfrm>
            <a:off x="6003210" y="3043237"/>
            <a:ext cx="2698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Alibaba Sans Black" panose="020B0A03020203040204" pitchFamily="34" charset="0"/>
                <a:cs typeface="Alibaba Sans Black" panose="020B0A03020203040204" pitchFamily="34" charset="0"/>
              </a:rPr>
              <a:t>开源课</a:t>
            </a:r>
            <a:endParaRPr lang="en-US" altLang="zh-CN" sz="3600" dirty="0">
              <a:latin typeface="Alibaba Sans Black" panose="020B0A03020203040204" pitchFamily="34" charset="0"/>
              <a:cs typeface="Alibaba Sans Black" panose="020B0A03020203040204" pitchFamily="34" charset="0"/>
            </a:endParaRPr>
          </a:p>
          <a:p>
            <a:r>
              <a:rPr lang="en-US" altLang="zh-CN" sz="1400" dirty="0">
                <a:latin typeface="Alibaba Sans Light" panose="020B0303020203040204" pitchFamily="34" charset="0"/>
                <a:cs typeface="Alibaba Sans Light" panose="020B0303020203040204" pitchFamily="34" charset="0"/>
              </a:rPr>
              <a:t>OpenClass</a:t>
            </a:r>
            <a:endParaRPr lang="zh-CN" altLang="en-US" dirty="0">
              <a:latin typeface="Alibaba Sans Light" panose="020B0303020203040204" pitchFamily="34" charset="0"/>
              <a:cs typeface="Alibaba Sans Light" panose="020B0303020203040204" pitchFamily="34" charset="0"/>
            </a:endParaRPr>
          </a:p>
        </p:txBody>
      </p:sp>
      <p:sp>
        <p:nvSpPr>
          <p:cNvPr id="2" name="双括号 1">
            <a:extLst>
              <a:ext uri="{FF2B5EF4-FFF2-40B4-BE49-F238E27FC236}">
                <a16:creationId xmlns:a16="http://schemas.microsoft.com/office/drawing/2014/main" id="{E1623B68-2091-42AB-BA24-1F6A30F419D6}"/>
              </a:ext>
            </a:extLst>
          </p:cNvPr>
          <p:cNvSpPr/>
          <p:nvPr/>
        </p:nvSpPr>
        <p:spPr>
          <a:xfrm>
            <a:off x="8701814" y="2350214"/>
            <a:ext cx="2581275" cy="1808028"/>
          </a:xfrm>
          <a:prstGeom prst="bracketPair">
            <a:avLst>
              <a:gd name="adj" fmla="val 11809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2596251-C845-4229-9740-957CDA34C261}"/>
              </a:ext>
            </a:extLst>
          </p:cNvPr>
          <p:cNvCxnSpPr>
            <a:cxnSpLocks/>
          </p:cNvCxnSpPr>
          <p:nvPr/>
        </p:nvCxnSpPr>
        <p:spPr>
          <a:xfrm flipH="1">
            <a:off x="9202723" y="2773291"/>
            <a:ext cx="1626343" cy="12156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D242442-CF4A-4194-9072-0C01246BC516}"/>
              </a:ext>
            </a:extLst>
          </p:cNvPr>
          <p:cNvSpPr txBox="1"/>
          <p:nvPr/>
        </p:nvSpPr>
        <p:spPr>
          <a:xfrm>
            <a:off x="8701814" y="2773291"/>
            <a:ext cx="180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libaba Sans Black" panose="020B0A03020203040204" pitchFamily="34" charset="0"/>
                <a:cs typeface="Alibaba Sans Black" panose="020B0A03020203040204" pitchFamily="34" charset="0"/>
              </a:rPr>
              <a:t>TOPICS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libaba Sans Light" panose="020B0303020203040204" pitchFamily="34" charset="0"/>
              <a:cs typeface="Alibaba Sans Light" panose="020B0303020203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F8A165-A313-4DF2-B11D-CE14CAEB1CDC}"/>
              </a:ext>
            </a:extLst>
          </p:cNvPr>
          <p:cNvSpPr txBox="1"/>
          <p:nvPr/>
        </p:nvSpPr>
        <p:spPr>
          <a:xfrm>
            <a:off x="10201013" y="3465766"/>
            <a:ext cx="1353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libaba Sans Black" panose="020B0A03020203040204" pitchFamily="34" charset="0"/>
                <a:cs typeface="Alibaba Sans Black" panose="020B0A03020203040204" pitchFamily="34" charset="0"/>
              </a:rPr>
              <a:t>Q&amp;A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libaba Sans Light" panose="020B0303020203040204" pitchFamily="34" charset="0"/>
              <a:cs typeface="Alibaba Sans Light" panose="020B03030202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4EF44D-3D68-49FA-99B7-E295B15C80C0}"/>
              </a:ext>
            </a:extLst>
          </p:cNvPr>
          <p:cNvSpPr txBox="1"/>
          <p:nvPr/>
        </p:nvSpPr>
        <p:spPr>
          <a:xfrm>
            <a:off x="838200" y="809009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[0006] blender 2.81</a:t>
            </a:r>
            <a:r>
              <a:rPr lang="zh-CN" altLang="en-US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发布，背后的</a:t>
            </a:r>
            <a:r>
              <a:rPr lang="zh-CN" altLang="en-US" sz="2600" b="1" dirty="0">
                <a:latin typeface="+mj-lt"/>
                <a:ea typeface="+mj-ea"/>
                <a:cs typeface="+mj-cs"/>
              </a:rPr>
              <a:t>软件工程，</a:t>
            </a:r>
            <a:r>
              <a:rPr lang="en-US" altLang="zh-CN" sz="2600" b="1" dirty="0">
                <a:latin typeface="+mj-lt"/>
                <a:ea typeface="+mj-ea"/>
                <a:cs typeface="+mj-cs"/>
              </a:rPr>
              <a:t>RTX</a:t>
            </a:r>
            <a:r>
              <a:rPr lang="zh-CN" altLang="en-US" sz="2600" b="1" dirty="0">
                <a:latin typeface="+mj-lt"/>
                <a:ea typeface="+mj-ea"/>
                <a:cs typeface="+mj-cs"/>
              </a:rPr>
              <a:t>到底牛不牛</a:t>
            </a:r>
            <a:endParaRPr lang="en-US" altLang="zh-CN" sz="2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Blender 2.81 released, agile development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987DA9-078E-487A-A14F-7C59B96F0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5701"/>
            <a:ext cx="10515599" cy="29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D6158B-028A-41AF-A140-DB1CA187AF97}"/>
              </a:ext>
            </a:extLst>
          </p:cNvPr>
          <p:cNvSpPr/>
          <p:nvPr/>
        </p:nvSpPr>
        <p:spPr>
          <a:xfrm>
            <a:off x="0" y="0"/>
            <a:ext cx="35646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CE6BF0-70D7-42BB-B293-119BEE77D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43" y="2111712"/>
            <a:ext cx="9419024" cy="411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4B48D9-0F2E-409B-9475-A3C2408CB85C}"/>
              </a:ext>
            </a:extLst>
          </p:cNvPr>
          <p:cNvSpPr txBox="1"/>
          <p:nvPr/>
        </p:nvSpPr>
        <p:spPr>
          <a:xfrm>
            <a:off x="1098729" y="2757171"/>
            <a:ext cx="104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2.81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F82710-8409-4AE8-AB28-CD119E473C34}"/>
              </a:ext>
            </a:extLst>
          </p:cNvPr>
          <p:cNvSpPr txBox="1"/>
          <p:nvPr/>
        </p:nvSpPr>
        <p:spPr>
          <a:xfrm>
            <a:off x="4347794" y="4845948"/>
            <a:ext cx="104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2.82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61A366-B9E0-4720-B892-A48DC2527512}"/>
              </a:ext>
            </a:extLst>
          </p:cNvPr>
          <p:cNvSpPr txBox="1"/>
          <p:nvPr/>
        </p:nvSpPr>
        <p:spPr>
          <a:xfrm>
            <a:off x="7897818" y="2757171"/>
            <a:ext cx="104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2.83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3D5EF3-946D-405B-A0DC-FA15CF233FFC}"/>
              </a:ext>
            </a:extLst>
          </p:cNvPr>
          <p:cNvSpPr txBox="1"/>
          <p:nvPr/>
        </p:nvSpPr>
        <p:spPr>
          <a:xfrm>
            <a:off x="9976670" y="6007368"/>
            <a:ext cx="891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2020/2/13</a:t>
            </a:r>
            <a:endParaRPr lang="zh-CN" altLang="en-US" sz="11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B6B49F-C9E9-4665-8DD2-E0D25646CAF1}"/>
              </a:ext>
            </a:extLst>
          </p:cNvPr>
          <p:cNvSpPr txBox="1"/>
          <p:nvPr/>
        </p:nvSpPr>
        <p:spPr>
          <a:xfrm>
            <a:off x="6494521" y="2429170"/>
            <a:ext cx="984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2019/11/22</a:t>
            </a:r>
            <a:endParaRPr lang="zh-CN" altLang="en-US" sz="11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021BC1-4D95-42EB-95E6-0C2E2A0F2DB5}"/>
              </a:ext>
            </a:extLst>
          </p:cNvPr>
          <p:cNvSpPr txBox="1"/>
          <p:nvPr/>
        </p:nvSpPr>
        <p:spPr>
          <a:xfrm>
            <a:off x="1098729" y="742208"/>
            <a:ext cx="957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Blender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开发路线</a:t>
            </a:r>
          </a:p>
        </p:txBody>
      </p:sp>
    </p:spTree>
    <p:extLst>
      <p:ext uri="{BB962C8B-B14F-4D97-AF65-F5344CB8AC3E}">
        <p14:creationId xmlns:p14="http://schemas.microsoft.com/office/powerpoint/2010/main" val="442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D6158B-028A-41AF-A140-DB1CA187AF97}"/>
              </a:ext>
            </a:extLst>
          </p:cNvPr>
          <p:cNvSpPr/>
          <p:nvPr/>
        </p:nvSpPr>
        <p:spPr>
          <a:xfrm>
            <a:off x="0" y="0"/>
            <a:ext cx="35646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155CBF-FCA4-4573-838C-CAF738D29EDF}"/>
              </a:ext>
            </a:extLst>
          </p:cNvPr>
          <p:cNvSpPr txBox="1"/>
          <p:nvPr/>
        </p:nvSpPr>
        <p:spPr>
          <a:xfrm>
            <a:off x="1098729" y="742208"/>
            <a:ext cx="957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Blender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开发语言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99C505-6286-49DD-BEA5-9F9E6EEBB2E0}"/>
              </a:ext>
            </a:extLst>
          </p:cNvPr>
          <p:cNvSpPr txBox="1"/>
          <p:nvPr/>
        </p:nvSpPr>
        <p:spPr>
          <a:xfrm>
            <a:off x="1098730" y="2179720"/>
            <a:ext cx="163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3488A3-A1C5-49BA-94F6-76FF99D93AEE}"/>
              </a:ext>
            </a:extLst>
          </p:cNvPr>
          <p:cNvSpPr txBox="1"/>
          <p:nvPr/>
        </p:nvSpPr>
        <p:spPr>
          <a:xfrm>
            <a:off x="1098729" y="3439701"/>
            <a:ext cx="163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3B4879-38F7-4B7F-81AD-5E5E48C02738}"/>
              </a:ext>
            </a:extLst>
          </p:cNvPr>
          <p:cNvSpPr txBox="1"/>
          <p:nvPr/>
        </p:nvSpPr>
        <p:spPr>
          <a:xfrm>
            <a:off x="1098728" y="4705206"/>
            <a:ext cx="163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A3799E-D8FD-4E61-97E7-568157E59BEB}"/>
              </a:ext>
            </a:extLst>
          </p:cNvPr>
          <p:cNvSpPr/>
          <p:nvPr/>
        </p:nvSpPr>
        <p:spPr>
          <a:xfrm>
            <a:off x="2873829" y="2054431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DB5B4D-F809-4786-84AB-635AE2F60A93}"/>
              </a:ext>
            </a:extLst>
          </p:cNvPr>
          <p:cNvSpPr/>
          <p:nvPr/>
        </p:nvSpPr>
        <p:spPr>
          <a:xfrm>
            <a:off x="5884354" y="2054431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基本功能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8C40B9-2C5B-413E-9C33-06E16F8B953C}"/>
              </a:ext>
            </a:extLst>
          </p:cNvPr>
          <p:cNvSpPr/>
          <p:nvPr/>
        </p:nvSpPr>
        <p:spPr>
          <a:xfrm>
            <a:off x="2873827" y="3333007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渲染引擎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474561-674F-40E3-BEA8-5C37193AC654}"/>
              </a:ext>
            </a:extLst>
          </p:cNvPr>
          <p:cNvSpPr/>
          <p:nvPr/>
        </p:nvSpPr>
        <p:spPr>
          <a:xfrm>
            <a:off x="5884353" y="3327484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物理引擎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CED028-F8C1-4A60-AEDB-D1A5677C771D}"/>
              </a:ext>
            </a:extLst>
          </p:cNvPr>
          <p:cNvSpPr/>
          <p:nvPr/>
        </p:nvSpPr>
        <p:spPr>
          <a:xfrm>
            <a:off x="2873826" y="4617107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插件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593BB3-BDAE-4F0F-8DB7-1CD494E7E1C0}"/>
              </a:ext>
            </a:extLst>
          </p:cNvPr>
          <p:cNvSpPr/>
          <p:nvPr/>
        </p:nvSpPr>
        <p:spPr>
          <a:xfrm>
            <a:off x="5884353" y="4589815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导入导出</a:t>
            </a:r>
          </a:p>
        </p:txBody>
      </p:sp>
    </p:spTree>
    <p:extLst>
      <p:ext uri="{BB962C8B-B14F-4D97-AF65-F5344CB8AC3E}">
        <p14:creationId xmlns:p14="http://schemas.microsoft.com/office/powerpoint/2010/main" val="310101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D75E81-7370-440D-A2FD-6F09A72A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91" y="990536"/>
            <a:ext cx="6128817" cy="48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6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7B1400-A131-4F7E-B492-C923C62DAF7D}"/>
              </a:ext>
            </a:extLst>
          </p:cNvPr>
          <p:cNvSpPr/>
          <p:nvPr/>
        </p:nvSpPr>
        <p:spPr>
          <a:xfrm>
            <a:off x="1278398" y="1818946"/>
            <a:ext cx="1630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Rasterization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25EB4C-2BC0-4C3E-B4F4-DBA4BD8D0CF3}"/>
              </a:ext>
            </a:extLst>
          </p:cNvPr>
          <p:cNvSpPr/>
          <p:nvPr/>
        </p:nvSpPr>
        <p:spPr>
          <a:xfrm>
            <a:off x="1278398" y="4280569"/>
            <a:ext cx="145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Ray Tracing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3F0198-E5B4-4835-B153-8AC1699AA13B}"/>
              </a:ext>
            </a:extLst>
          </p:cNvPr>
          <p:cNvSpPr/>
          <p:nvPr/>
        </p:nvSpPr>
        <p:spPr>
          <a:xfrm>
            <a:off x="3176470" y="1825133"/>
            <a:ext cx="996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</a:t>
            </a:r>
            <a:r>
              <a:rPr lang="en-US" altLang="zh-CN" dirty="0" err="1">
                <a:solidFill>
                  <a:srgbClr val="00B0F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Eevee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139830-E894-4602-B224-D7F68AAB4B98}"/>
              </a:ext>
            </a:extLst>
          </p:cNvPr>
          <p:cNvSpPr/>
          <p:nvPr/>
        </p:nvSpPr>
        <p:spPr>
          <a:xfrm>
            <a:off x="3176470" y="4280569"/>
            <a:ext cx="1044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</a:t>
            </a:r>
            <a:r>
              <a:rPr lang="en-US" altLang="zh-CN" dirty="0">
                <a:solidFill>
                  <a:srgbClr val="00B0F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Cycles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2BD45F-2D7E-42AC-B08E-944ED49A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83" y="1355345"/>
            <a:ext cx="996619" cy="46360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7AAD9BC-CDDD-4BF6-9DB1-DE4C6F411991}"/>
              </a:ext>
            </a:extLst>
          </p:cNvPr>
          <p:cNvCxnSpPr>
            <a:cxnSpLocks/>
          </p:cNvCxnSpPr>
          <p:nvPr/>
        </p:nvCxnSpPr>
        <p:spPr>
          <a:xfrm>
            <a:off x="1009996" y="3241964"/>
            <a:ext cx="1050452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D53C511-A967-400F-9BB9-0062F3D13267}"/>
              </a:ext>
            </a:extLst>
          </p:cNvPr>
          <p:cNvSpPr/>
          <p:nvPr/>
        </p:nvSpPr>
        <p:spPr>
          <a:xfrm>
            <a:off x="5703540" y="360009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2B149C-5438-4E14-AA0A-33EC20C49C1E}"/>
              </a:ext>
            </a:extLst>
          </p:cNvPr>
          <p:cNvSpPr/>
          <p:nvPr/>
        </p:nvSpPr>
        <p:spPr>
          <a:xfrm>
            <a:off x="5703540" y="497446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GPU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1E0792-19A9-4A3A-89AE-3A2233032C7C}"/>
              </a:ext>
            </a:extLst>
          </p:cNvPr>
          <p:cNvSpPr/>
          <p:nvPr/>
        </p:nvSpPr>
        <p:spPr>
          <a:xfrm>
            <a:off x="5697127" y="181894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GPU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7218BE76-C0EF-4393-ABAD-C5DDD30E6480}"/>
              </a:ext>
            </a:extLst>
          </p:cNvPr>
          <p:cNvSpPr/>
          <p:nvPr/>
        </p:nvSpPr>
        <p:spPr>
          <a:xfrm>
            <a:off x="5565371" y="3707476"/>
            <a:ext cx="49876" cy="152954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中括号 19">
            <a:extLst>
              <a:ext uri="{FF2B5EF4-FFF2-40B4-BE49-F238E27FC236}">
                <a16:creationId xmlns:a16="http://schemas.microsoft.com/office/drawing/2014/main" id="{A6535177-2503-4813-A862-B94C6408E9BA}"/>
              </a:ext>
            </a:extLst>
          </p:cNvPr>
          <p:cNvSpPr/>
          <p:nvPr/>
        </p:nvSpPr>
        <p:spPr>
          <a:xfrm>
            <a:off x="5565371" y="1423507"/>
            <a:ext cx="49876" cy="152954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539099F-A290-412A-8A43-DEFBF36DE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633" y="4280569"/>
            <a:ext cx="4289825" cy="2325063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8DB5717-DE60-462A-AB38-A0AC824CFE69}"/>
              </a:ext>
            </a:extLst>
          </p:cNvPr>
          <p:cNvSpPr/>
          <p:nvPr/>
        </p:nvSpPr>
        <p:spPr>
          <a:xfrm>
            <a:off x="8079761" y="5751499"/>
            <a:ext cx="722300" cy="4034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15E402-6781-4D73-A79B-9B8B8204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63" y="0"/>
            <a:ext cx="9986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28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68</Words>
  <Application>Microsoft Office PowerPoint</Application>
  <PresentationFormat>宽屏</PresentationFormat>
  <Paragraphs>29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Alibaba Sans Black</vt:lpstr>
      <vt:lpstr>Alibaba Sans Light</vt:lpstr>
      <vt:lpstr>等线</vt:lpstr>
      <vt:lpstr>等线 Light</vt:lpstr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 Meng</dc:creator>
  <cp:lastModifiedBy>Nan Meng</cp:lastModifiedBy>
  <cp:revision>27</cp:revision>
  <dcterms:created xsi:type="dcterms:W3CDTF">2019-11-22T00:18:33Z</dcterms:created>
  <dcterms:modified xsi:type="dcterms:W3CDTF">2019-11-22T07:05:38Z</dcterms:modified>
</cp:coreProperties>
</file>